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74" r:id="rId4"/>
  </p:sldMasterIdLst>
  <p:notesMasterIdLst>
    <p:notesMasterId r:id="rId16"/>
  </p:notesMasterIdLst>
  <p:handoutMasterIdLst>
    <p:handoutMasterId r:id="rId17"/>
  </p:handoutMasterIdLst>
  <p:sldIdLst>
    <p:sldId id="414" r:id="rId5"/>
    <p:sldId id="413" r:id="rId6"/>
    <p:sldId id="437" r:id="rId7"/>
    <p:sldId id="409" r:id="rId8"/>
    <p:sldId id="443" r:id="rId9"/>
    <p:sldId id="439" r:id="rId10"/>
    <p:sldId id="444" r:id="rId11"/>
    <p:sldId id="438" r:id="rId12"/>
    <p:sldId id="440" r:id="rId13"/>
    <p:sldId id="445" r:id="rId14"/>
    <p:sldId id="268" r:id="rId15"/>
  </p:sldIdLst>
  <p:sldSz cx="9144000" cy="6858000" type="screen4x3"/>
  <p:notesSz cx="6858000" cy="9144000"/>
  <p:defaultTextStyle>
    <a:defPPr>
      <a:defRPr lang="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 autoAdjust="0"/>
    <p:restoredTop sz="96197" autoAdjust="0"/>
  </p:normalViewPr>
  <p:slideViewPr>
    <p:cSldViewPr snapToGrid="0" snapToObjects="1">
      <p:cViewPr varScale="1">
        <p:scale>
          <a:sx n="142" d="100"/>
          <a:sy n="142" d="100"/>
        </p:scale>
        <p:origin x="80" y="3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371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33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172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52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278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0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08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575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012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807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5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12/17/2020)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3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" dirty="0"/>
              <a:t>bewegende objecten en blokkeerdetectie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" dirty="0"/>
              <a:t>Sanjay en Arvind Seshan</a:t>
            </a:r>
          </a:p>
          <a:p>
            <a:r>
              <a:rPr lang="nl-NL" dirty="0">
                <a:solidFill>
                  <a:schemeClr val="tx1"/>
                </a:solidFill>
              </a:rPr>
              <a:t>Vertaald roy </a:t>
            </a:r>
            <a:r>
              <a:rPr lang="nl-NL" dirty="0" err="1">
                <a:solidFill>
                  <a:schemeClr val="tx1"/>
                </a:solidFill>
              </a:rPr>
              <a:t>krikke</a:t>
            </a:r>
            <a:r>
              <a:rPr lang="nl-NL" dirty="0">
                <a:solidFill>
                  <a:schemeClr val="tx1"/>
                </a:solidFill>
              </a:rPr>
              <a:t> en </a:t>
            </a:r>
            <a:r>
              <a:rPr lang="nl-NL" dirty="0" err="1">
                <a:solidFill>
                  <a:schemeClr val="tx1"/>
                </a:solidFill>
              </a:rPr>
              <a:t>henriëtte</a:t>
            </a:r>
            <a:r>
              <a:rPr lang="nl-NL" dirty="0">
                <a:solidFill>
                  <a:schemeClr val="tx1"/>
                </a:solidFill>
              </a:rPr>
              <a:t> van dorp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D78CCA83-BD4F-7B27-BFC4-2015A9455ECA}"/>
              </a:ext>
            </a:extLst>
          </p:cNvPr>
          <p:cNvSpPr/>
          <p:nvPr/>
        </p:nvSpPr>
        <p:spPr>
          <a:xfrm>
            <a:off x="242754" y="5549153"/>
            <a:ext cx="8555558" cy="71708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" dirty="0"/>
              <a:t>Deze les maakt gebruik van SPIKE 2-software – Stall Detection Blocks zijn niet beschikbaar in SPIKE 3</a:t>
            </a:r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Extensies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" dirty="0"/>
              <a:t>Denk aan situaties in de FIRST LEGO League waarin stalldetectie nuttig zou zijn</a:t>
            </a:r>
          </a:p>
          <a:p>
            <a:pPr lvl="1"/>
            <a:r>
              <a:rPr lang="nl" dirty="0"/>
              <a:t>Wanneer kan de robot vastlopen?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243A62D-09CD-00B6-63F7-D38E5C85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17-12-2020)</a:t>
            </a:r>
          </a:p>
        </p:txBody>
      </p:sp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2111017"/>
          </a:xfrm>
        </p:spPr>
        <p:txBody>
          <a:bodyPr>
            <a:normAutofit/>
          </a:bodyPr>
          <a:lstStyle/>
          <a:p>
            <a:r>
              <a:rPr lang="nl-NL" dirty="0"/>
              <a:t>Deze les is gemaakt door </a:t>
            </a:r>
            <a:r>
              <a:rPr lang="nl-NL" dirty="0" err="1"/>
              <a:t>Sanjay</a:t>
            </a:r>
            <a:r>
              <a:rPr lang="nl-NL" dirty="0"/>
              <a:t> </a:t>
            </a:r>
            <a:r>
              <a:rPr lang="nl-NL" dirty="0" err="1"/>
              <a:t>Seshan</a:t>
            </a:r>
            <a:r>
              <a:rPr lang="nl-NL" dirty="0"/>
              <a:t> en </a:t>
            </a:r>
            <a:r>
              <a:rPr lang="nl-NL" dirty="0" err="1"/>
              <a:t>Arvind</a:t>
            </a:r>
            <a:r>
              <a:rPr lang="nl-NL" dirty="0"/>
              <a:t> </a:t>
            </a:r>
            <a:r>
              <a:rPr lang="nl-NL" dirty="0" err="1"/>
              <a:t>Seshan</a:t>
            </a:r>
            <a:r>
              <a:rPr lang="nl-NL" dirty="0"/>
              <a:t> voor Prime </a:t>
            </a:r>
            <a:r>
              <a:rPr lang="nl-NL" dirty="0" err="1"/>
              <a:t>Lessons</a:t>
            </a:r>
            <a:endParaRPr lang="nl-NL" dirty="0"/>
          </a:p>
          <a:p>
            <a:r>
              <a:rPr lang="nl-NL" dirty="0"/>
              <a:t>Deze lessen zijn door Roy Krikke en Henriëtte van Dorp vertaald in het Nederlands
Meer lessen zijn beschikbaar op </a:t>
            </a:r>
            <a:r>
              <a:rPr lang="en-US" dirty="0">
                <a:hlinkClick r:id="rId2"/>
              </a:rPr>
              <a:t>www.primelessons.org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2023 Prime Lessons (primelessons.org) CC-BY-NC-SA.  </a:t>
            </a:r>
            <a:r>
              <a:rPr lang="en-US"/>
              <a:t>(Last edit: 05/11/2023)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06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Lesdoelstellingen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" dirty="0"/>
              <a:t>Leer hoe u niet-aangedreven motoren verplaatst</a:t>
            </a:r>
          </a:p>
          <a:p>
            <a:r>
              <a:rPr lang="nl" dirty="0"/>
              <a:t>Meer informatie over motorstallingen</a:t>
            </a:r>
          </a:p>
          <a:p>
            <a:r>
              <a:rPr lang="nl" dirty="0"/>
              <a:t>Let op:  Afbeeldingen in de les laten mogelijk een SPIKE Prime zien, maar dezelfde techniek werkt op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17-12-2020)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Detectie van stilstand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490218" cy="5082601"/>
          </a:xfrm>
        </p:spPr>
        <p:txBody>
          <a:bodyPr>
            <a:normAutofit lnSpcReduction="10000"/>
          </a:bodyPr>
          <a:lstStyle/>
          <a:p>
            <a:r>
              <a:rPr lang="nl" dirty="0"/>
              <a:t>Vaak programmeer je de motor om een bepaalde hoeveelheid te verplaatsen. De motor loopt echter vast voordat deze hoeveelheid wordt bereikt.</a:t>
            </a:r>
          </a:p>
          <a:p>
            <a:r>
              <a:rPr lang="nl" dirty="0"/>
              <a:t>Met Stall Detection kan uw programma automatisch naar het volgende blok in de stapel gaan wanneer een bepaald motorblok vastloopt (de verplaatsing niet kan voltooien)</a:t>
            </a:r>
          </a:p>
          <a:p>
            <a:r>
              <a:rPr lang="nl" dirty="0"/>
              <a:t>SPIKE Prime en Robot Inventor hebben een ingebouwde Stall Detection</a:t>
            </a:r>
          </a:p>
          <a:p>
            <a:r>
              <a:rPr lang="nl" dirty="0"/>
              <a:t>Standaard is Stall Detection </a:t>
            </a:r>
            <a:r>
              <a:rPr lang="nl" b="1" dirty="0"/>
              <a:t>ingeschakeld </a:t>
            </a:r>
            <a:r>
              <a:rPr lang="nl" dirty="0"/>
              <a:t>voor uw blauwe motorblokken. U kunt deze functie echter uitschakelen met behulp van het Turn Stall Detection Block in het Motor Motors Palette (gebruik Extensies om het blok toe te voegen)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B49D2-C8BE-4D58-A8E8-7BBDE6E5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36" y="4676630"/>
            <a:ext cx="3555705" cy="140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12E1D-6488-478B-919A-3BA40034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76" y="1338647"/>
            <a:ext cx="1780846" cy="1797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BFEFC-E37A-0448-8CA9-56FC19674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618" y="3429000"/>
            <a:ext cx="2114550" cy="84455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A71F002-5C29-9048-FA88-7EDD003D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17-12-2020)</a:t>
            </a:r>
          </a:p>
        </p:txBody>
      </p:sp>
    </p:spTree>
    <p:extLst>
      <p:ext uri="{BB962C8B-B14F-4D97-AF65-F5344CB8AC3E}">
        <p14:creationId xmlns:p14="http://schemas.microsoft.com/office/powerpoint/2010/main" val="195168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NEGATIEVE waarden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nl" dirty="0"/>
              <a:t>U kunt negatieve waarden invoeren voor kracht of afstand</a:t>
            </a:r>
          </a:p>
          <a:p>
            <a:r>
              <a:rPr lang="nl" dirty="0"/>
              <a:t>Hierdoor beweegt de robot achteruit</a:t>
            </a:r>
          </a:p>
          <a:p>
            <a:r>
              <a:rPr lang="nl" dirty="0"/>
              <a:t>Als je twee waarden negeert (bijvoorbeeld kracht en afstand of afstand en achterwaartse richting), zal de robot vooruit bewegen.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7268" y="1517037"/>
            <a:ext cx="2088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" sz="2000" dirty="0">
                <a:solidFill>
                  <a:srgbClr val="FF0000"/>
                </a:solidFill>
              </a:rPr>
              <a:t>Negatieve kracht = achteruit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8900" y="3214313"/>
            <a:ext cx="18891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" sz="2000" dirty="0">
                <a:solidFill>
                  <a:srgbClr val="00B900"/>
                </a:solidFill>
              </a:rPr>
              <a:t>Positieve kracht = vooruit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42260" y="1421578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5" y="1956586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80049" y="1956586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F8FAD88-D9C3-1B95-8F99-CED4891B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17-12-2020)</a:t>
            </a:r>
          </a:p>
        </p:txBody>
      </p:sp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Bevestigingsarm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/>
          <a:lstStyle/>
          <a:p>
            <a:r>
              <a:rPr lang="nl" dirty="0"/>
              <a:t>Maak een eenvoudige bevestigingsarm voor Droid Bot IV voor de grote motor die is aangesloten op poort 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412399" y="3058258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5578514" y="4282206"/>
            <a:ext cx="2814859" cy="1826627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" sz="1100" b="1" dirty="0"/>
                <a:t>Droid Bot IV-configuratie</a:t>
              </a:r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7AD4529-015F-C960-CDA8-92FF73D2D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17-12-2020)</a:t>
            </a:r>
          </a:p>
        </p:txBody>
      </p:sp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Uitdaging 1: Leer meer over stalling met 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85000" lnSpcReduction="10000"/>
          </a:bodyPr>
          <a:lstStyle/>
          <a:p>
            <a:r>
              <a:rPr lang="nl" dirty="0"/>
              <a:t>Maak één programma aan waarbij </a:t>
            </a:r>
            <a:r>
              <a:rPr lang="nl" u="sng" dirty="0"/>
              <a:t>de blokkeerdetectie is ingeschakeld </a:t>
            </a:r>
            <a:r>
              <a:rPr lang="nl" dirty="0"/>
              <a:t>en een programma waarbij </a:t>
            </a:r>
            <a:r>
              <a:rPr lang="nl" u="sng" dirty="0"/>
              <a:t>de blokkeerdetectie is uitgeschakeld </a:t>
            </a:r>
            <a:r>
              <a:rPr lang="nl" dirty="0"/>
              <a:t>.</a:t>
            </a:r>
          </a:p>
          <a:p>
            <a:r>
              <a:rPr lang="nl" dirty="0"/>
              <a:t>Gebruik Droid Bot IV of iets dergelijks om de arm zo te programmeren dat hij 1000 graden draait.</a:t>
            </a:r>
          </a:p>
          <a:p>
            <a:r>
              <a:rPr lang="nl" dirty="0"/>
              <a:t>Houd de arm met uw hand vast om te voorkomen dat de motor een hoek van 1000 graden maakt. Houd een paar seconden vast.</a:t>
            </a:r>
          </a:p>
          <a:p>
            <a:r>
              <a:rPr lang="nl" dirty="0"/>
              <a:t>Vergelijk wat er in elk programma gebeurt. Speelt de kat miauw in beide of slechts één programma?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E7835-C103-4575-98D0-37437CFE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11" y="3155712"/>
            <a:ext cx="7019925" cy="990600"/>
          </a:xfrm>
          <a:prstGeom prst="rect">
            <a:avLst/>
          </a:prstGeom>
        </p:spPr>
      </p:pic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90" y="3802584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291353" y="4083424"/>
            <a:ext cx="2721015" cy="2084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" dirty="0">
                <a:solidFill>
                  <a:schemeClr val="tx1"/>
                </a:solidFill>
              </a:rPr>
              <a:t>Veroorzaak een blokkering door de </a:t>
            </a:r>
            <a:r>
              <a:rPr lang="nl" dirty="0" err="1">
                <a:solidFill>
                  <a:schemeClr val="tx1"/>
                </a:solidFill>
              </a:rPr>
              <a:t>hefarm vast te houden </a:t>
            </a:r>
            <a:r>
              <a:rPr lang="nl" dirty="0">
                <a:solidFill>
                  <a:schemeClr val="tx1"/>
                </a:solidFill>
              </a:rPr>
              <a:t>en te voorkomen dat deze draait. Houd dit een seconde of twee vast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982040C-8A72-0A42-F57D-2565AB82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17-12-2020)</a:t>
            </a:r>
          </a:p>
        </p:txBody>
      </p:sp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Uitdaging 1 oplossing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/>
          <a:lstStyle/>
          <a:p>
            <a:r>
              <a:rPr lang="nl" dirty="0"/>
              <a:t>Stall-detectie “aan” zorgde ervoor dat de code door kon gaan naar het volgende blok, zelfs als de arm vastzat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320431" y="4769893"/>
            <a:ext cx="38373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" sz="1400" dirty="0"/>
              <a:t>Het miauwgeluid van de kat speelt zelfs als u de arm vasthoudt en voorkomt dat deze beweegt.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4638431" y="4769893"/>
            <a:ext cx="383735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nl" sz="1400" dirty="0"/>
              <a:t>Het miauwgeluid van de kat zal pas klinken als u de arm loslaat en de motor zijn beweging laat voltooien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97FF9-651A-46E3-970D-159848C2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2" y="2182432"/>
            <a:ext cx="8455357" cy="2455321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B7F8989-8528-E82E-9960-149835B6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17-12-2020)</a:t>
            </a:r>
          </a:p>
        </p:txBody>
      </p:sp>
    </p:spTree>
    <p:extLst>
      <p:ext uri="{BB962C8B-B14F-4D97-AF65-F5344CB8AC3E}">
        <p14:creationId xmlns:p14="http://schemas.microsoft.com/office/powerpoint/2010/main" val="166130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" dirty="0"/>
              <a:t>Uitdaging 2: Voorwerp oppakken (ADB-uitdaging)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nl" dirty="0"/>
              <a:t>Rijd vooruit, pak een hoepel en keer terug naar de start</a:t>
            </a:r>
          </a:p>
          <a:p>
            <a:r>
              <a:rPr lang="nl" dirty="0"/>
              <a:t>Zorg ervoor dat u de blokkeerdetectie gebruikt voor het geval de motor vastloopt tijdens het verzamelen van de borduurring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B8414AE-051C-EA1F-87DD-64B07367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17-12-2020)</a:t>
            </a:r>
          </a:p>
        </p:txBody>
      </p:sp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" dirty="0"/>
              <a:t>Uitdaging 2 oplossing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225BB-20F7-4D21-93CD-AEF32BC1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45" y="1833119"/>
            <a:ext cx="3677148" cy="3917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040C2-F228-4EF8-AB86-8AF9E0D09686}"/>
              </a:ext>
            </a:extLst>
          </p:cNvPr>
          <p:cNvSpPr txBox="1"/>
          <p:nvPr/>
        </p:nvSpPr>
        <p:spPr>
          <a:xfrm>
            <a:off x="4474308" y="2402882"/>
            <a:ext cx="2977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400" dirty="0"/>
              <a:t>Schakel blokkeerdetectie in als deze in een eerder programma was uitgeschakeld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4474307" y="2938760"/>
            <a:ext cx="2977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400" dirty="0"/>
              <a:t>Configureer uw robot naar wens. Dit programma is geconfigureerd voor de ADB-robot en grote SPIKE Prime-banden.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4720625" y="4317642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400" dirty="0"/>
              <a:t>Ga vooruit naar je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5043733" y="467258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400" dirty="0"/>
              <a:t>Draai de arm omhoog om de borduurring op te pakken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4850302" y="5258428"/>
            <a:ext cx="297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sz="1400" dirty="0"/>
              <a:t>Ga terug naar het startpunt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F6C6826-6946-6AF3-E46C-ACA6246E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9055591" cy="365125"/>
          </a:xfrm>
        </p:spPr>
        <p:txBody>
          <a:bodyPr/>
          <a:lstStyle/>
          <a:p>
            <a:r>
              <a:rPr lang="nl" dirty="0"/>
              <a:t>Copyright © 2020 Prime Lessons (primelessons.org) CC-BY-NC-SA. (Laatste bewerking: 17-12-2020)</a:t>
            </a:r>
          </a:p>
        </p:txBody>
      </p:sp>
    </p:spTree>
    <p:extLst>
      <p:ext uri="{BB962C8B-B14F-4D97-AF65-F5344CB8AC3E}">
        <p14:creationId xmlns:p14="http://schemas.microsoft.com/office/powerpoint/2010/main" val="350905412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8269</TotalTime>
  <Words>769</Words>
  <Application>Microsoft Office PowerPoint</Application>
  <PresentationFormat>On-screen Show (4:3)</PresentationFormat>
  <Paragraphs>69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Helvetica Neue</vt:lpstr>
      <vt:lpstr>Wingdings 2</vt:lpstr>
      <vt:lpstr>Custom Design</vt:lpstr>
      <vt:lpstr>beginner</vt:lpstr>
      <vt:lpstr>1_Custom Design</vt:lpstr>
      <vt:lpstr>Dividend</vt:lpstr>
      <vt:lpstr>bewegende objecten en blokkeerdetectie</vt:lpstr>
      <vt:lpstr>Lesdoelstellingen</vt:lpstr>
      <vt:lpstr>Detectie van stilstand</vt:lpstr>
      <vt:lpstr>NEGATIEVE waarden</vt:lpstr>
      <vt:lpstr>Bevestigingsarm</vt:lpstr>
      <vt:lpstr>Uitdaging 1: Leer meer over stalling met DROID Bot IV</vt:lpstr>
      <vt:lpstr>Uitdaging 1 oplossing</vt:lpstr>
      <vt:lpstr>Uitdaging 2: Voorwerp oppakken (ADB-uitdaging)</vt:lpstr>
      <vt:lpstr>Uitdaging 2 oplossing</vt:lpstr>
      <vt:lpstr>Extensies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roy</cp:lastModifiedBy>
  <cp:revision>105</cp:revision>
  <cp:lastPrinted>2016-07-04T14:38:40Z</cp:lastPrinted>
  <dcterms:created xsi:type="dcterms:W3CDTF">2014-08-07T02:19:13Z</dcterms:created>
  <dcterms:modified xsi:type="dcterms:W3CDTF">2023-09-27T15:09:01Z</dcterms:modified>
</cp:coreProperties>
</file>